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6" r:id="rId7"/>
    <p:sldId id="267" r:id="rId8"/>
    <p:sldId id="268" r:id="rId9"/>
    <p:sldId id="263" r:id="rId10"/>
    <p:sldId id="264" r:id="rId11"/>
    <p:sldId id="265" r:id="rId12"/>
    <p:sldId id="271" r:id="rId13"/>
    <p:sldId id="270" r:id="rId14"/>
    <p:sldId id="269" r:id="rId15"/>
    <p:sldId id="272" r:id="rId16"/>
    <p:sldId id="273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Wootton" initials="DW" lastIdx="1" clrIdx="0">
    <p:extLst>
      <p:ext uri="{19B8F6BF-5375-455C-9EA6-DF929625EA0E}">
        <p15:presenceInfo xmlns:p15="http://schemas.microsoft.com/office/powerpoint/2012/main" userId="0e75033ce65aa2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0"/>
  </p:normalViewPr>
  <p:slideViewPr>
    <p:cSldViewPr snapToGrid="0" snapToObjects="1">
      <p:cViewPr>
        <p:scale>
          <a:sx n="74" d="100"/>
          <a:sy n="74" d="100"/>
        </p:scale>
        <p:origin x="27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3T20:13:30.087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3928C-FE7F-8241-8612-E586B5DC4B53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EA942-7A55-D044-970B-43F87E87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8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ACB9-EEBE-DF46-BCC6-754049B17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C0985-263E-B94D-AF8D-1C5DBB27B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24269-C33E-224C-9397-E45FD982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9D530-08B1-C045-9423-9BF932D2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EF88-4E1A-3744-9C0D-83CC512C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905C-8547-BD48-832B-70532DF9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F1F22-F90E-6544-A5A2-A81659547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E96B-2AF1-A84C-82BB-4E31BC0BF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48AEB-6F98-A344-A2FE-B0F108CD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956-A543-3640-AF17-7A0A69B9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B3ED1-105D-264D-81E1-60AA94749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70825-8410-4C4D-9F73-929B247FD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F0EE3-5E99-704E-8118-8E1A7420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8E8B-0057-1646-A806-1ABFE6D8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6A51-D1F0-2A40-B290-CA66CD58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81E6-17D4-804C-ADA1-D468A137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A1DB-1891-E44C-9BC5-7F90A652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B022-5A6C-1741-A81A-015BBA26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D5A5C-35DD-D042-AE7A-02CFF6CF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4C652-EDB4-2A45-9C0E-87C10AB3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768E-D24B-BA4C-B333-DFB4C3E8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6496-8028-8B42-B6B0-C2A19409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ECA2-74C5-4140-9A36-ED8CE12C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22EDC-2729-544D-90AA-CC07AFD4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24ACC-95C4-F840-932A-66B2E49C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FB94-F5E6-7D48-864C-237BBD04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4CF8-0DCF-194E-89D8-C03DE82C2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FBD58-55BD-264C-9652-58F25C658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CBD3F-6868-CE41-B81D-46516E4D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CB394-47A4-014A-B7DA-A849497B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05368-2945-A14B-A3EA-A8795A55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B20E-A0B2-1049-9E1B-8CA9F02E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31A08-4749-A348-91A2-0F0763BEF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490D7-5564-4C44-9425-11E69257E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882D3-C11E-2C43-84B2-1C4FF9EDB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B857F-9ECA-E64A-BED5-D5697A02C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E335E-61A9-A94C-831D-AF7486DD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39573-B4BA-8D49-933C-0D45B79A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2432B-739E-8642-A294-F9C6159C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7D17-9408-4F40-9696-24D00630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9238F-02F9-FF42-B60A-6B3A2F28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7BD4D-F3AF-ED46-8CEB-57B77298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8BCDF-8C22-8241-8976-9BFC86B1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8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836F-A3D2-B541-A8B9-66E4C3C9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8C7AD-D3BD-BF43-AD86-F845C19F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AF25-D804-3D46-B4A7-D374E83C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F19A-E5F3-A444-9D9F-8534B3F2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4B54D-5778-A246-9FDC-CFE7A9CB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065D-0B88-E84E-9F1F-A898391F4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4D4BC-A26D-2547-93CB-69ABF67D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308EC-726A-304B-884C-A9C1C0C9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817C1-E717-3249-BD91-C947F8F6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1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64C-62FF-2645-9DB3-F903474B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70D6A-1C11-A64A-BC11-990C8CFEA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A18FE-B44A-874D-961E-6461D75D0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B459F-C0E2-E547-934A-E8AA086A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9087-23A5-F84C-8DF1-79877002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E6FF3-EE29-B847-ADFC-E407EA24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5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9F060-6A60-A645-BBAA-B60CBB19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BE20-2FF7-D642-8BB8-DCB61FCB4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C103D-282A-7244-83BF-1505EE06A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32287-407F-FE40-B181-6916645C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FA86-DF97-244E-8189-E09939E3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1.png"/><Relationship Id="rId18" Type="http://schemas.openxmlformats.org/officeDocument/2006/relationships/image" Target="../media/image10.png"/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12" Type="http://schemas.openxmlformats.org/officeDocument/2006/relationships/image" Target="../media/image29.png"/><Relationship Id="rId17" Type="http://schemas.openxmlformats.org/officeDocument/2006/relationships/image" Target="../media/image20.png"/><Relationship Id="rId2" Type="http://schemas.openxmlformats.org/officeDocument/2006/relationships/image" Target="../media/image50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5.png"/><Relationship Id="rId5" Type="http://schemas.openxmlformats.org/officeDocument/2006/relationships/image" Target="../media/image41.png"/><Relationship Id="rId15" Type="http://schemas.openxmlformats.org/officeDocument/2006/relationships/image" Target="../media/image26.png"/><Relationship Id="rId10" Type="http://schemas.openxmlformats.org/officeDocument/2006/relationships/image" Target="../media/image34.png"/><Relationship Id="rId19" Type="http://schemas.openxmlformats.org/officeDocument/2006/relationships/image" Target="../media/image13.png"/><Relationship Id="rId4" Type="http://schemas.openxmlformats.org/officeDocument/2006/relationships/image" Target="../media/image53.png"/><Relationship Id="rId9" Type="http://schemas.openxmlformats.org/officeDocument/2006/relationships/image" Target="../media/image39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A59476-8EFF-874D-8982-5944702B0A35}"/>
              </a:ext>
            </a:extLst>
          </p:cNvPr>
          <p:cNvSpPr txBox="1"/>
          <p:nvPr/>
        </p:nvSpPr>
        <p:spPr>
          <a:xfrm>
            <a:off x="5401994" y="478301"/>
            <a:ext cx="102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8A619-F7E4-6B43-B223-34F96356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445" y="1165285"/>
            <a:ext cx="7040039" cy="48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0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7BC9-BBA8-A14D-B0EF-D3716664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822D0-72F9-204A-826D-C75CD06F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184264"/>
            <a:ext cx="40386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F148C-369A-A24F-8E23-753DD9E6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184264"/>
            <a:ext cx="3822700" cy="367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C3B38-2052-E542-BC2A-EB861C281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83495"/>
            <a:ext cx="3771900" cy="360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A3A8C-CC3D-8D4A-9B12-7DCB9D0CA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583" y="5693298"/>
            <a:ext cx="3521417" cy="967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77214-34DE-EE45-961D-B00CBE3AB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40" y="4300234"/>
            <a:ext cx="1821962" cy="2118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BD3948-87F1-424E-9252-FDF1F60D72E5}"/>
              </a:ext>
            </a:extLst>
          </p:cNvPr>
          <p:cNvSpPr txBox="1"/>
          <p:nvPr/>
        </p:nvSpPr>
        <p:spPr>
          <a:xfrm>
            <a:off x="838200" y="4346917"/>
            <a:ext cx="418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Muted, Linear </a:t>
            </a:r>
            <a:r>
              <a:rPr lang="en-US" dirty="0" err="1"/>
              <a:t>Colorscale</a:t>
            </a:r>
            <a:r>
              <a:rPr lang="en-US" dirty="0"/>
              <a:t> with highlights</a:t>
            </a:r>
          </a:p>
        </p:txBody>
      </p:sp>
    </p:spTree>
    <p:extLst>
      <p:ext uri="{BB962C8B-B14F-4D97-AF65-F5344CB8AC3E}">
        <p14:creationId xmlns:p14="http://schemas.microsoft.com/office/powerpoint/2010/main" val="229150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412D-BD3A-5B47-BED1-9F16D8D4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481DA-F320-4B48-BEE1-6FAB7272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443" y="139894"/>
            <a:ext cx="3790320" cy="3581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F2E3A-D1C9-4946-B3F5-2D2D5F2B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41" y="139894"/>
            <a:ext cx="3816937" cy="3478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B3ACE-637B-AB48-A6E6-212A142F9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62" y="139895"/>
            <a:ext cx="3570979" cy="3377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D5B0B-B756-AE41-8D91-74E59BDA7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4"/>
          <a:stretch/>
        </p:blipFill>
        <p:spPr>
          <a:xfrm>
            <a:off x="5292969" y="3843556"/>
            <a:ext cx="1590910" cy="274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596694-4752-E24A-9AAA-D59F5F867AE1}"/>
              </a:ext>
            </a:extLst>
          </p:cNvPr>
          <p:cNvSpPr txBox="1"/>
          <p:nvPr/>
        </p:nvSpPr>
        <p:spPr>
          <a:xfrm>
            <a:off x="838200" y="4346917"/>
            <a:ext cx="367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Green, Amber, Red</a:t>
            </a:r>
          </a:p>
        </p:txBody>
      </p:sp>
    </p:spTree>
    <p:extLst>
      <p:ext uri="{BB962C8B-B14F-4D97-AF65-F5344CB8AC3E}">
        <p14:creationId xmlns:p14="http://schemas.microsoft.com/office/powerpoint/2010/main" val="383139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D37AA-5D5B-ED4F-8D41-08BC0898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203" y="370814"/>
            <a:ext cx="3962400" cy="38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92434-5CAC-1346-8EF0-730FA3F34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8"/>
          <a:stretch/>
        </p:blipFill>
        <p:spPr>
          <a:xfrm>
            <a:off x="3797300" y="574014"/>
            <a:ext cx="42037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F7D78-7D60-1740-9326-51902484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4014"/>
            <a:ext cx="3797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48A9F-DDEE-F74A-B376-DC5823452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341" y="4562679"/>
            <a:ext cx="837482" cy="2295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1CE1F-6055-E04D-9E28-8FD0BCEAD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031" y="4729339"/>
            <a:ext cx="2037992" cy="19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FF79-6F2D-A940-8D4C-E238D24C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D05B-FF36-4740-A680-629F1E48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EE857-FF63-524D-9ABA-4CF83ED0C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0" y="4650567"/>
            <a:ext cx="8890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88EFA-3D56-4A4F-8EDA-05EF4F1EE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212329"/>
            <a:ext cx="421640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31360-A451-A840-85A6-133C9AA59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136" y="280195"/>
            <a:ext cx="4127500" cy="387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4BDF7-81EE-9240-B19F-B1E4BF150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0" y="402829"/>
            <a:ext cx="391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314F9-D3A2-0E43-B99B-E571D94C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203" y="338107"/>
            <a:ext cx="4051300" cy="383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ACAB4-4DC5-FE41-93C3-CB72F66FD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8"/>
          <a:stretch/>
        </p:blipFill>
        <p:spPr>
          <a:xfrm>
            <a:off x="3881885" y="476131"/>
            <a:ext cx="3863317" cy="3505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780F6-ADFA-7C42-9639-AC2A48D77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39" y="5455249"/>
            <a:ext cx="1397000" cy="1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62CBC-9B50-7646-B6F9-E28EBE980914}"/>
              </a:ext>
            </a:extLst>
          </p:cNvPr>
          <p:cNvSpPr txBox="1"/>
          <p:nvPr/>
        </p:nvSpPr>
        <p:spPr>
          <a:xfrm>
            <a:off x="7036039" y="6090249"/>
            <a:ext cx="219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think yellow should be in here </a:t>
            </a:r>
            <a:r>
              <a:rPr lang="en-US" dirty="0" err="1"/>
              <a:t>aswell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32F42-F296-574F-B9E0-4A3145A2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" y="465825"/>
            <a:ext cx="3740747" cy="35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81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1CDD-5F04-7A48-B3B9-1DD86E87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8A565-0A84-5C44-8BDE-53F69ABA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662" y="4424999"/>
            <a:ext cx="2002167" cy="190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6A6CF-974C-774F-87F2-3EA0968E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28"/>
            <a:ext cx="3911600" cy="379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E9659-8B03-5C42-B14E-47DE5BFC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48" y="315028"/>
            <a:ext cx="3759200" cy="368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7D6E61-CDCE-4542-A093-6EB16455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696" y="219778"/>
            <a:ext cx="3848100" cy="387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377D82-2EB1-8344-B606-B8358AE27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5055199"/>
            <a:ext cx="736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0DEE-85ED-CB46-BED9-E8F501D9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3" y="-278167"/>
            <a:ext cx="10515600" cy="1325563"/>
          </a:xfrm>
        </p:spPr>
        <p:txBody>
          <a:bodyPr/>
          <a:lstStyle/>
          <a:p>
            <a:r>
              <a:rPr lang="en-US" b="1" dirty="0"/>
              <a:t>Comparing Worst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70960-FAB8-654F-873A-6446A1E8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767" y="4809542"/>
            <a:ext cx="2110117" cy="2048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92FCC-CE38-4340-9B40-4ACE78EF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765" y="3435046"/>
            <a:ext cx="926237" cy="842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0E0BB-64A0-BE4A-84C2-2CC90321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487" y="5147827"/>
            <a:ext cx="631198" cy="1382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B73F7-DC9E-ED48-9ACD-BCD7F14E3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368" y="1283427"/>
            <a:ext cx="533265" cy="1112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82481E-4796-4042-84FF-013E6796F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767" y="2902584"/>
            <a:ext cx="2110117" cy="1983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0213D-2DE5-274C-99F6-65793C974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767" y="937616"/>
            <a:ext cx="2043262" cy="2029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625B1C-3D9E-8549-8E75-592D0833C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732" y="4892067"/>
            <a:ext cx="2070700" cy="2001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AC1B1-0D81-D842-9478-C224A5794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739" y="5052558"/>
            <a:ext cx="625846" cy="1715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B85B1-748B-D648-B4EF-10F35CBE0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646" y="2860580"/>
            <a:ext cx="2243649" cy="2121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35FE2-B95B-A84C-B285-C0FD09B7E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0604"/>
          <a:stretch/>
        </p:blipFill>
        <p:spPr>
          <a:xfrm>
            <a:off x="4905623" y="3177408"/>
            <a:ext cx="710339" cy="1227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BD11E8-DF0B-8244-BFB1-C1D31DEA79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002" y="686116"/>
            <a:ext cx="2224159" cy="2126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623E8-1B95-4740-9F3A-EAB7FC7FEE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1944" y="1277028"/>
            <a:ext cx="795858" cy="9254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316CA-0C0F-064F-95FC-25C441267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4041" y="4684766"/>
            <a:ext cx="2357888" cy="2173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E15585-AB30-6646-AC80-F3A926DEBC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9908"/>
          <a:stretch/>
        </p:blipFill>
        <p:spPr>
          <a:xfrm>
            <a:off x="498149" y="5270983"/>
            <a:ext cx="1080706" cy="1000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B0E9AC-8D5D-9A46-BF26-BD611D4786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3014" b="19692"/>
          <a:stretch/>
        </p:blipFill>
        <p:spPr>
          <a:xfrm>
            <a:off x="486920" y="3070960"/>
            <a:ext cx="1912552" cy="137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75E70-8E4C-2743-9539-D1BF247FC6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6197" y="2772869"/>
            <a:ext cx="2156604" cy="202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98C52E-68FA-D64B-B22F-445F498B31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479" y="1351645"/>
            <a:ext cx="985368" cy="10440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47DCBF-360D-DD45-A754-E44871AB19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06197" y="785822"/>
            <a:ext cx="2156604" cy="20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8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374D-DA7E-A748-AFE9-E4A10A77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307B4-F2F8-D34C-B99E-5C7649038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Bivariate color scale</a:t>
            </a:r>
          </a:p>
          <a:p>
            <a:r>
              <a:rPr lang="en-US" dirty="0"/>
              <a:t>Easily conveys health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7B261-2531-534A-97C1-77BA3E84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9" y="1376300"/>
            <a:ext cx="7040039" cy="48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4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AD891-2727-3840-A13F-54ED2C44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CE3CA-3A0F-A745-9D5E-5FAAB191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380" y="1166282"/>
            <a:ext cx="6619420" cy="4495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70597-7056-9C4D-B66E-BC99753E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" y="2696926"/>
            <a:ext cx="4382688" cy="12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16A6-D79B-0D40-AC7F-BF498CB7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2E64E-35DD-B94C-8A66-72FF8AD2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7" y="2806926"/>
            <a:ext cx="4092527" cy="1422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63C9E-FD06-7B47-BD92-14E55A2B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210" y="1349469"/>
            <a:ext cx="6098194" cy="416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8537-7F96-924D-989C-5AC40AEB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CB5E0-0111-F54C-A220-155D6A72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794" y="1825625"/>
            <a:ext cx="5844006" cy="3959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72A37-6DA3-A340-8148-D85F8F63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45" y="2723928"/>
            <a:ext cx="4705131" cy="16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5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ED30E-25C7-6346-BE41-FAB1F01F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6E762-030B-7940-8D06-4452F4C32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01"/>
          <a:stretch/>
        </p:blipFill>
        <p:spPr>
          <a:xfrm>
            <a:off x="1249680" y="1690688"/>
            <a:ext cx="9692640" cy="1627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A1BE70-D469-E442-9770-ABCDFDF6FB2A}"/>
              </a:ext>
            </a:extLst>
          </p:cNvPr>
          <p:cNvSpPr txBox="1"/>
          <p:nvPr/>
        </p:nvSpPr>
        <p:spPr>
          <a:xfrm>
            <a:off x="1125416" y="1506022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Hue: (#380000, data color picker)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82C36-184B-044C-BA4D-FCA675AFA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66" y="3818601"/>
            <a:ext cx="9780179" cy="2188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F65773-E693-3144-9741-AC01973964DA}"/>
              </a:ext>
            </a:extLst>
          </p:cNvPr>
          <p:cNvSpPr txBox="1"/>
          <p:nvPr/>
        </p:nvSpPr>
        <p:spPr>
          <a:xfrm>
            <a:off x="1125416" y="3589711"/>
            <a:ext cx="479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Palette (data color picker) </a:t>
            </a:r>
          </a:p>
        </p:txBody>
      </p:sp>
    </p:spTree>
    <p:extLst>
      <p:ext uri="{BB962C8B-B14F-4D97-AF65-F5344CB8AC3E}">
        <p14:creationId xmlns:p14="http://schemas.microsoft.com/office/powerpoint/2010/main" val="145322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BD9D-7233-8647-B599-EE0D72BA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FBEC3-F2ED-604D-9114-B0E95012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95" y="4589523"/>
            <a:ext cx="1700841" cy="1802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D2887-1B18-4142-BD6E-D08579B7C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14" y="365125"/>
            <a:ext cx="3962400" cy="375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042F9-6DDA-F446-86A7-0F6D065A3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100" y="444560"/>
            <a:ext cx="3975100" cy="373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74C89-3781-3A47-9E1D-92D606804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9575"/>
            <a:ext cx="3771900" cy="367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02515-404D-0B4C-8187-141238D52523}"/>
              </a:ext>
            </a:extLst>
          </p:cNvPr>
          <p:cNvSpPr txBox="1"/>
          <p:nvPr/>
        </p:nvSpPr>
        <p:spPr>
          <a:xfrm>
            <a:off x="475890" y="5121232"/>
            <a:ext cx="367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from above</a:t>
            </a:r>
          </a:p>
        </p:txBody>
      </p:sp>
    </p:spTree>
    <p:extLst>
      <p:ext uri="{BB962C8B-B14F-4D97-AF65-F5344CB8AC3E}">
        <p14:creationId xmlns:p14="http://schemas.microsoft.com/office/powerpoint/2010/main" val="215527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9E5FE-527E-5F47-A677-8D47F1FB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56" y="434435"/>
            <a:ext cx="4102100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3917B-8549-0145-AFD0-923AAF4E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693" y="542385"/>
            <a:ext cx="4089400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FBC28-2205-7443-8DC9-ED1D8CF79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503" y="5091262"/>
            <a:ext cx="1333500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FD693-EAD9-EC42-BFFA-BCBE2117E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38" y="635254"/>
            <a:ext cx="3759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82F3-8F44-DE4E-9955-80C13744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2E8A5-74EC-9547-936E-7F4F47AB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365125"/>
            <a:ext cx="4000500" cy="386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84FCA-55E2-E04D-A59E-D11E330B4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14" b="19692"/>
          <a:stretch/>
        </p:blipFill>
        <p:spPr>
          <a:xfrm>
            <a:off x="5338632" y="4813540"/>
            <a:ext cx="2586168" cy="185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48C77-8FC2-DE4A-B312-8A138C05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213"/>
            <a:ext cx="3937000" cy="369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6ED79-DA63-434E-BA23-768DF8D7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365125"/>
            <a:ext cx="3987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7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040-A2F6-634F-A9BB-4A830448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8C29C-CEF5-F741-B6A8-F02F8A27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080" y="261178"/>
            <a:ext cx="3220720" cy="3125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3D0D2-A4D6-6342-B84A-30B473F8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57" y="261178"/>
            <a:ext cx="3201182" cy="3192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E14DF-4E85-EF41-8073-F8EC60FE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96" y="261178"/>
            <a:ext cx="3463311" cy="319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D8D9E-DA61-884A-926C-7C2D9D8E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1573" y="5429333"/>
            <a:ext cx="1044282" cy="1312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6DF07-68E6-7049-BFA3-1B21C542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908"/>
          <a:stretch/>
        </p:blipFill>
        <p:spPr>
          <a:xfrm>
            <a:off x="5528212" y="4214155"/>
            <a:ext cx="2237153" cy="2071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6BBD1-6DE6-F84B-9B9B-8823BD1B5B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608" b="79010"/>
          <a:stretch/>
        </p:blipFill>
        <p:spPr>
          <a:xfrm>
            <a:off x="5528213" y="4080983"/>
            <a:ext cx="534452" cy="531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2D4DB-55B6-9A4C-BED5-AB9AEE4DAD58}"/>
              </a:ext>
            </a:extLst>
          </p:cNvPr>
          <p:cNvSpPr txBox="1"/>
          <p:nvPr/>
        </p:nvSpPr>
        <p:spPr>
          <a:xfrm>
            <a:off x="838200" y="4346917"/>
            <a:ext cx="418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</a:t>
            </a:r>
            <a:r>
              <a:rPr lang="en-US" dirty="0" err="1"/>
              <a:t>Colorscale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68</Words>
  <Application>Microsoft Macintosh PowerPoint</Application>
  <PresentationFormat>Widescreen</PresentationFormat>
  <Paragraphs>19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Option 1</vt:lpstr>
      <vt:lpstr>Option 2</vt:lpstr>
      <vt:lpstr>Option 3</vt:lpstr>
      <vt:lpstr>Option 4: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Worst Case</vt:lpstr>
      <vt:lpstr>Current Scale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Wootton</dc:creator>
  <cp:lastModifiedBy>Dylan Wootton</cp:lastModifiedBy>
  <cp:revision>20</cp:revision>
  <dcterms:created xsi:type="dcterms:W3CDTF">2019-03-12T01:04:00Z</dcterms:created>
  <dcterms:modified xsi:type="dcterms:W3CDTF">2019-03-14T05:04:15Z</dcterms:modified>
</cp:coreProperties>
</file>